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80" d="100"/>
          <a:sy n="80" d="100"/>
        </p:scale>
        <p:origin x="-108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06/08/2017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900238"/>
            <a:ext cx="91344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7713" y="-243408"/>
            <a:ext cx="10639426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254</Words>
  <Application>Microsoft Office PowerPoint</Application>
  <PresentationFormat>Presentación en pantalla (4:3)</PresentationFormat>
  <Paragraphs>133</Paragraphs>
  <Slides>49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67</cp:revision>
  <dcterms:created xsi:type="dcterms:W3CDTF">2017-07-26T08:01:18Z</dcterms:created>
  <dcterms:modified xsi:type="dcterms:W3CDTF">2017-08-06T18:51:48Z</dcterms:modified>
</cp:coreProperties>
</file>